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  <p:embeddedFont>
      <p:font typeface="Ancizar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1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0D/3irSYW7z3s7AZ58U6unAt/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1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ncizar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schemas.openxmlformats.org/officeDocument/2006/relationships/font" Target="fonts/AncizarSans-regular.fntdata"/><Relationship Id="rId16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ncizarSans-italic.fntdata"/><Relationship Id="rId6" Type="http://schemas.openxmlformats.org/officeDocument/2006/relationships/slide" Target="slides/slide1.xml"/><Relationship Id="rId18" Type="http://schemas.openxmlformats.org/officeDocument/2006/relationships/font" Target="fonts/Ancizar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55" y="102751"/>
            <a:ext cx="3438442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831624" y="2568486"/>
            <a:ext cx="50773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4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Título del trabajo</a:t>
            </a:r>
            <a:endParaRPr b="1" i="0" sz="48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925589" y="4088777"/>
            <a:ext cx="10889400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</a:t>
            </a:r>
            <a:r>
              <a:rPr b="1" baseline="30000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1*</a:t>
            </a:r>
            <a:r>
              <a:rPr b="1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Autor</a:t>
            </a:r>
            <a:r>
              <a:rPr b="1" baseline="30000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Autor</a:t>
            </a:r>
            <a:r>
              <a:rPr b="1" baseline="30000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Autor</a:t>
            </a:r>
            <a:r>
              <a:rPr b="1" baseline="30000" i="1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baseline="3000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Filiación Autor1, </a:t>
            </a:r>
            <a:r>
              <a:rPr b="0" baseline="3000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Filiación Autor2, </a:t>
            </a:r>
            <a:r>
              <a:rPr b="0" baseline="3000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Filiación Autor3, </a:t>
            </a:r>
            <a:r>
              <a:rPr b="0" baseline="3000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s-CO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Filiación Autor4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0" i="0" lang="es-CO" sz="1600" u="sng" cap="none" strike="noStrik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 del Autor de correspondencia</a:t>
            </a:r>
            <a:endParaRPr b="1" i="0" sz="40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268083" y="970112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268083" y="235758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268083" y="4119712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871864" y="441108"/>
            <a:ext cx="6795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200">
                <a:solidFill>
                  <a:srgbClr val="3366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“Saberes que conectan el mundo: valorización, catálisis y energía para la sostenibilidad global”</a:t>
            </a:r>
            <a:endParaRPr b="1" sz="2200">
              <a:solidFill>
                <a:srgbClr val="3366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63242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Facultad de Minas. </a:t>
            </a:r>
            <a:br>
              <a:rPr b="1" lang="es-CO" sz="1800">
                <a:solidFill>
                  <a:srgbClr val="63242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1" lang="es-CO" sz="1800">
                <a:solidFill>
                  <a:srgbClr val="63242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Universidad Nacional de Colombia, sede Medellín</a:t>
            </a:r>
            <a:br>
              <a:rPr b="1" lang="es-CO" sz="1800">
                <a:solidFill>
                  <a:srgbClr val="63242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1" lang="es-CO" sz="1800">
                <a:solidFill>
                  <a:srgbClr val="63242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 al 5 de Junio de 2026</a:t>
            </a:r>
            <a:endParaRPr b="1" sz="1800">
              <a:solidFill>
                <a:srgbClr val="63242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1524000" y="5733256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60166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121126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0" y="182086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0" y="216376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0" y="261302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CO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9596" l="-938" r="938" t="11164"/>
          <a:stretch/>
        </p:blipFill>
        <p:spPr>
          <a:xfrm>
            <a:off x="3071664" y="5789679"/>
            <a:ext cx="7231844" cy="93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El contenido generado por IA puede ser incorrecto."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176" y="157080"/>
            <a:ext cx="3420000" cy="34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VAR transparente rectangular y con nombre"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1905" y="6092825"/>
            <a:ext cx="1807845" cy="55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7224" y="50500"/>
            <a:ext cx="3438442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474357" y="82800"/>
            <a:ext cx="1020990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894980" y="107953"/>
            <a:ext cx="4608512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Ancizar Sans"/>
                <a:ea typeface="Ancizar Sans"/>
                <a:cs typeface="Ancizar Sans"/>
                <a:sym typeface="Ancizar Sans"/>
              </a:rPr>
              <a:t>INTRODUCCIÓN</a:t>
            </a:r>
            <a:endParaRPr b="1" sz="3200">
              <a:solidFill>
                <a:schemeClr val="dk1"/>
              </a:solidFill>
              <a:latin typeface="Ancizar Sans"/>
              <a:ea typeface="Ancizar Sans"/>
              <a:cs typeface="Ancizar Sans"/>
              <a:sym typeface="Ancizar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792222" y="5941638"/>
            <a:ext cx="6585580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Oportunidades y retos en la valorización de residuos para la obtención de materiales y la generación de energías renovables bajo el concepto de economía circular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1065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Medellín, Octubre 28-31 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descr="Logotipo&#10;&#10;El contenido generado por IA puede ser incorrecto."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176" y="15708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7224" y="50500"/>
            <a:ext cx="3438442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3792222" y="5941638"/>
            <a:ext cx="6585580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Oportunidades y retos en la valorización de residuos para la obtención de materiales y la generación de energías renovables bajo el concepto de economía circular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1065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Medellín, Octubre 28-31 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2630805" y="203835"/>
            <a:ext cx="6252845" cy="58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Ancizar Sans"/>
                <a:ea typeface="Ancizar Sans"/>
                <a:cs typeface="Ancizar Sans"/>
                <a:sym typeface="Ancizar Sans"/>
              </a:rPr>
              <a:t>MATERIALES Y MÉTODOS</a:t>
            </a:r>
            <a:endParaRPr b="1" sz="3200">
              <a:solidFill>
                <a:schemeClr val="dk1"/>
              </a:solidFill>
              <a:latin typeface="Ancizar Sans"/>
              <a:ea typeface="Ancizar Sans"/>
              <a:cs typeface="Ancizar Sans"/>
              <a:sym typeface="Ancizar Sans"/>
            </a:endParaRPr>
          </a:p>
        </p:txBody>
      </p:sp>
      <p:pic>
        <p:nvPicPr>
          <p:cNvPr descr="Logotipo&#10;&#10;El contenido generado por IA puede ser incorrecto.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176" y="15708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7224" y="50500"/>
            <a:ext cx="3438442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3792222" y="5941638"/>
            <a:ext cx="6585580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Oportunidades y retos en la valorización de residuos para la obtención de materiales y la generación de energías renovables bajo el concepto de economía circular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1065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Medellín, Octubre 28-31 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14721" y="127267"/>
            <a:ext cx="1020990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Ancizar Sans"/>
                <a:ea typeface="Ancizar Sans"/>
                <a:cs typeface="Ancizar Sans"/>
                <a:sym typeface="Ancizar Sans"/>
              </a:rPr>
              <a:t>RESULTADOS</a:t>
            </a:r>
            <a:endParaRPr b="1" sz="3200">
              <a:solidFill>
                <a:schemeClr val="dk1"/>
              </a:solidFill>
              <a:latin typeface="Ancizar Sans"/>
              <a:ea typeface="Ancizar Sans"/>
              <a:cs typeface="Ancizar Sans"/>
              <a:sym typeface="Ancizar Sans"/>
            </a:endParaRPr>
          </a:p>
        </p:txBody>
      </p:sp>
      <p:pic>
        <p:nvPicPr>
          <p:cNvPr descr="Logotipo&#10;&#10;El contenido generado por IA puede ser incorrecto.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176" y="15708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7224" y="50500"/>
            <a:ext cx="3438442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3792222" y="5941638"/>
            <a:ext cx="6585580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Oportunidades y retos en la valorización de residuos para la obtención de materiales y la generación de energías renovables bajo el concepto de economía circular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1065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Medellín, Octubre 28-31 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3575685" y="156845"/>
            <a:ext cx="3830955" cy="58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Ancizar Sans"/>
                <a:ea typeface="Ancizar Sans"/>
                <a:cs typeface="Ancizar Sans"/>
                <a:sym typeface="Ancizar Sans"/>
              </a:rPr>
              <a:t>CONCLUSIONES</a:t>
            </a:r>
            <a:endParaRPr b="1" sz="3200">
              <a:solidFill>
                <a:schemeClr val="dk1"/>
              </a:solidFill>
              <a:latin typeface="Ancizar Sans"/>
              <a:ea typeface="Ancizar Sans"/>
              <a:cs typeface="Ancizar Sans"/>
              <a:sym typeface="Ancizar Sans"/>
            </a:endParaRPr>
          </a:p>
        </p:txBody>
      </p:sp>
      <p:pic>
        <p:nvPicPr>
          <p:cNvPr descr="Logotipo&#10;&#10;El contenido generado por IA puede ser incorrecto."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176" y="15708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7224" y="50500"/>
            <a:ext cx="3438442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3792222" y="5941638"/>
            <a:ext cx="6585580" cy="83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Oportunidades y retos en la valorización de residuos para la obtención de materiales y la generación de energías renovables bajo el concepto de economía circular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1065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Medellín, Octubre 28-31 </a:t>
            </a:r>
            <a:endParaRPr b="1" sz="13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266334" y="204035"/>
            <a:ext cx="1020990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Ancizar Sans"/>
                <a:ea typeface="Ancizar Sans"/>
                <a:cs typeface="Ancizar Sans"/>
                <a:sym typeface="Ancizar Sans"/>
              </a:rPr>
              <a:t>REFERENCIAS BIBLIOGRÁFICAS</a:t>
            </a:r>
            <a:endParaRPr b="1" sz="3200">
              <a:solidFill>
                <a:schemeClr val="dk1"/>
              </a:solidFill>
              <a:latin typeface="Ancizar Sans"/>
              <a:ea typeface="Ancizar Sans"/>
              <a:cs typeface="Ancizar Sans"/>
              <a:sym typeface="Ancizar Sans"/>
            </a:endParaRPr>
          </a:p>
        </p:txBody>
      </p:sp>
      <p:pic>
        <p:nvPicPr>
          <p:cNvPr descr="Logotipo&#10;&#10;El contenido generado por IA puede ser incorrecto."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176" y="15708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7224" y="50500"/>
            <a:ext cx="3438442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2774950" y="288925"/>
            <a:ext cx="4681855" cy="58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Ancizar Sans"/>
                <a:ea typeface="Ancizar Sans"/>
                <a:cs typeface="Ancizar Sans"/>
                <a:sym typeface="Ancizar Sans"/>
              </a:rPr>
              <a:t>AGRADECIMIENTOS</a:t>
            </a:r>
            <a:endParaRPr b="1" sz="3200">
              <a:solidFill>
                <a:schemeClr val="dk1"/>
              </a:solidFill>
              <a:latin typeface="Ancizar Sans"/>
              <a:ea typeface="Ancizar Sans"/>
              <a:cs typeface="Ancizar Sans"/>
              <a:sym typeface="Ancizar Sans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2783632" y="2782258"/>
            <a:ext cx="5891966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200">
                <a:solidFill>
                  <a:schemeClr val="dk1"/>
                </a:solidFill>
                <a:latin typeface="Ancizar Sans"/>
                <a:ea typeface="Ancizar Sans"/>
                <a:cs typeface="Ancizar Sans"/>
                <a:sym typeface="Ancizar Sans"/>
              </a:rPr>
              <a:t>INFORMACIÓN DE CONTACTO</a:t>
            </a:r>
            <a:endParaRPr b="1" sz="3200">
              <a:solidFill>
                <a:schemeClr val="dk1"/>
              </a:solidFill>
              <a:latin typeface="Ancizar Sans"/>
              <a:ea typeface="Ancizar Sans"/>
              <a:cs typeface="Ancizar Sans"/>
              <a:sym typeface="Ancizar Sans"/>
            </a:endParaRPr>
          </a:p>
        </p:txBody>
      </p:sp>
      <p:pic>
        <p:nvPicPr>
          <p:cNvPr descr="Logotipo&#10;&#10;El contenido generado por IA puede ser incorrecto." id="153" name="Google Shape;1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334" y="153857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b="9596" l="-938" r="938" t="11164"/>
          <a:stretch/>
        </p:blipFill>
        <p:spPr>
          <a:xfrm>
            <a:off x="3071664" y="5789679"/>
            <a:ext cx="7231844" cy="93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VAR transparente rectangular y con nombre" id="155" name="Google Shape;15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71905" y="6092825"/>
            <a:ext cx="1807845" cy="55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2016-04-12T21:51:00Z</dcterms:created>
  <dc:creator>Estrategia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F7278CEB1B6B48F1ABEA8CC0DEB14150_12</vt:lpwstr>
  </property>
  <property fmtid="{D5CDD505-2E9C-101B-9397-08002B2CF9AE}" pid="3" name="KSOProductBuildVer">
    <vt:lpwstr>2058-12.2.0.23196</vt:lpwstr>
  </property>
</Properties>
</file>