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54" y="-59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6480867"/>
            <a:ext cx="24480361" cy="1378673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0799268"/>
            <a:ext cx="21600319" cy="9560876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B85A-3413-4F0C-AEEC-405812845883}" type="datetimeFigureOut">
              <a:rPr lang="es-CO" smtClean="0"/>
              <a:t>21/02/2026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7A61-2088-4DE6-A7EE-0224002D8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394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B85A-3413-4F0C-AEEC-405812845883}" type="datetimeFigureOut">
              <a:rPr lang="es-CO" smtClean="0"/>
              <a:t>21/02/2026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7A61-2088-4DE6-A7EE-0224002D8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66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108343"/>
            <a:ext cx="6210092" cy="335593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108343"/>
            <a:ext cx="18270270" cy="3355932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B85A-3413-4F0C-AEEC-405812845883}" type="datetimeFigureOut">
              <a:rPr lang="es-CO" smtClean="0"/>
              <a:t>21/02/2026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7A61-2088-4DE6-A7EE-0224002D8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670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B85A-3413-4F0C-AEEC-405812845883}" type="datetimeFigureOut">
              <a:rPr lang="es-CO" smtClean="0"/>
              <a:t>21/02/2026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7A61-2088-4DE6-A7EE-0224002D8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445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9872559"/>
            <a:ext cx="24840367" cy="16472575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6500971"/>
            <a:ext cx="24840367" cy="8662538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B85A-3413-4F0C-AEEC-405812845883}" type="datetimeFigureOut">
              <a:rPr lang="es-CO" smtClean="0"/>
              <a:t>21/02/2026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7A61-2088-4DE6-A7EE-0224002D8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258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0541716"/>
            <a:ext cx="12240181" cy="251259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0541716"/>
            <a:ext cx="12240181" cy="251259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B85A-3413-4F0C-AEEC-405812845883}" type="datetimeFigureOut">
              <a:rPr lang="es-CO" smtClean="0"/>
              <a:t>21/02/2026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7A61-2088-4DE6-A7EE-0224002D8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944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108352"/>
            <a:ext cx="24840367" cy="765420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9707549"/>
            <a:ext cx="12183928" cy="475752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4465069"/>
            <a:ext cx="12183928" cy="212759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9707549"/>
            <a:ext cx="12243932" cy="4757520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4465069"/>
            <a:ext cx="12243932" cy="212759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B85A-3413-4F0C-AEEC-405812845883}" type="datetimeFigureOut">
              <a:rPr lang="es-CO" smtClean="0"/>
              <a:t>21/02/2026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7A61-2088-4DE6-A7EE-0224002D8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454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B85A-3413-4F0C-AEEC-405812845883}" type="datetimeFigureOut">
              <a:rPr lang="es-CO" smtClean="0"/>
              <a:t>21/02/2026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7A61-2088-4DE6-A7EE-0224002D8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632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B85A-3413-4F0C-AEEC-405812845883}" type="datetimeFigureOut">
              <a:rPr lang="es-CO" smtClean="0"/>
              <a:t>21/02/2026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7A61-2088-4DE6-A7EE-0224002D8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45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40012"/>
            <a:ext cx="9288887" cy="924004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701703"/>
            <a:ext cx="14580215" cy="28141800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1880056"/>
            <a:ext cx="9288887" cy="22009274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B85A-3413-4F0C-AEEC-405812845883}" type="datetimeFigureOut">
              <a:rPr lang="es-CO" smtClean="0"/>
              <a:t>21/02/2026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7A61-2088-4DE6-A7EE-0224002D8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986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40012"/>
            <a:ext cx="9288887" cy="924004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701703"/>
            <a:ext cx="14580215" cy="28141800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1880056"/>
            <a:ext cx="9288887" cy="22009274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B85A-3413-4F0C-AEEC-405812845883}" type="datetimeFigureOut">
              <a:rPr lang="es-CO" smtClean="0"/>
              <a:t>21/02/2026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7A61-2088-4DE6-A7EE-0224002D8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04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108352"/>
            <a:ext cx="24840367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0541716"/>
            <a:ext cx="24840367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6703516"/>
            <a:ext cx="6480096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2B85A-3413-4F0C-AEEC-405812845883}" type="datetimeFigureOut">
              <a:rPr lang="es-CO" smtClean="0"/>
              <a:t>21/02/2026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6703516"/>
            <a:ext cx="9720143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6703516"/>
            <a:ext cx="6480096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D7A61-2088-4DE6-A7EE-0224002D82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106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ED4ABD01-7896-806E-CA90-FEA73A107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800425" cy="3982044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5D9BD86-99A7-4351-AA42-F8F39096B65A}"/>
              </a:ext>
            </a:extLst>
          </p:cNvPr>
          <p:cNvSpPr txBox="1"/>
          <p:nvPr/>
        </p:nvSpPr>
        <p:spPr>
          <a:xfrm>
            <a:off x="1325242" y="3436280"/>
            <a:ext cx="26546965" cy="3325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 Autor</a:t>
            </a:r>
            <a:r>
              <a:rPr lang="es-ES" sz="28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segundo </a:t>
            </a:r>
            <a:r>
              <a:rPr lang="es-E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</a:t>
            </a:r>
            <a:r>
              <a:rPr lang="es-ES" sz="2800" b="1" baseline="30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tercer </a:t>
            </a:r>
            <a:r>
              <a:rPr lang="es-E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</a:t>
            </a:r>
            <a:r>
              <a:rPr lang="es-ES" sz="2800" b="1" baseline="30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Arial 32, negrita, tamaño 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</a:t>
            </a:r>
            <a:b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indica con * el autor al cual se dirige la correspondencia.</a:t>
            </a:r>
            <a:endParaRPr lang="es-CO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ES" sz="2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s-E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Institución a la que pertenece, Ciudad (</a:t>
            </a:r>
            <a:r>
              <a:rPr lang="es-E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arial</a:t>
            </a:r>
            <a:r>
              <a:rPr lang="es-E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28, </a:t>
            </a:r>
            <a:r>
              <a:rPr lang="es-E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Cursiva, interlineado 1)</a:t>
            </a:r>
            <a:endParaRPr lang="es-CO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</a:t>
            </a:r>
            <a:r>
              <a:rPr lang="es-E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Institución a la que pertenece, Ciudad (</a:t>
            </a:r>
            <a:r>
              <a:rPr lang="es-E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arial</a:t>
            </a:r>
            <a:r>
              <a:rPr lang="es-E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28, </a:t>
            </a:r>
            <a:r>
              <a:rPr lang="es-E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Cursiva, interlineado 1)</a:t>
            </a:r>
            <a:endParaRPr lang="es-CO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s-E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Institución a la que pertenece, Ciudad </a:t>
            </a:r>
            <a:r>
              <a:rPr lang="es-E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Ciudad</a:t>
            </a:r>
            <a:r>
              <a:rPr lang="es-E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s-E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arial</a:t>
            </a:r>
            <a:r>
              <a:rPr lang="es-E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28, </a:t>
            </a:r>
            <a:r>
              <a:rPr lang="es-E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Cursiva, interlineado 1)</a:t>
            </a:r>
            <a:endParaRPr lang="es-CO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Email: </a:t>
            </a:r>
            <a:r>
              <a:rPr lang="es-ES" sz="2800" i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s-E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correo electrónico del autor de correspondencia (</a:t>
            </a:r>
            <a:r>
              <a:rPr lang="es-ES" sz="2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arial</a:t>
            </a:r>
            <a:r>
              <a:rPr lang="es-E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28, Cursiva, interlineado 1)</a:t>
            </a:r>
            <a:endParaRPr lang="es-CO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CO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060BCF3-1788-4537-8004-A5E79E711395}"/>
              </a:ext>
            </a:extLst>
          </p:cNvPr>
          <p:cNvSpPr txBox="1"/>
          <p:nvPr/>
        </p:nvSpPr>
        <p:spPr>
          <a:xfrm>
            <a:off x="1325244" y="7145022"/>
            <a:ext cx="1177918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1A009BD-8B63-43EB-A721-9211F3B17764}"/>
              </a:ext>
            </a:extLst>
          </p:cNvPr>
          <p:cNvSpPr txBox="1"/>
          <p:nvPr/>
        </p:nvSpPr>
        <p:spPr>
          <a:xfrm>
            <a:off x="15525110" y="7099847"/>
            <a:ext cx="122017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F7ED303-CB88-4F09-A357-998381DAA464}"/>
              </a:ext>
            </a:extLst>
          </p:cNvPr>
          <p:cNvSpPr txBox="1"/>
          <p:nvPr/>
        </p:nvSpPr>
        <p:spPr>
          <a:xfrm>
            <a:off x="1285392" y="11930818"/>
            <a:ext cx="26401655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85E5ED0-A27C-4409-AD6F-212635A64747}"/>
              </a:ext>
            </a:extLst>
          </p:cNvPr>
          <p:cNvSpPr txBox="1"/>
          <p:nvPr/>
        </p:nvSpPr>
        <p:spPr>
          <a:xfrm>
            <a:off x="1325243" y="26150847"/>
            <a:ext cx="117791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9C0E9B2-81DF-4D2C-8949-C1A0E2EF91A1}"/>
              </a:ext>
            </a:extLst>
          </p:cNvPr>
          <p:cNvSpPr txBox="1"/>
          <p:nvPr/>
        </p:nvSpPr>
        <p:spPr>
          <a:xfrm>
            <a:off x="1325242" y="31845897"/>
            <a:ext cx="117791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C13C96B-7CB3-42C0-B792-F6DABC03E6F9}"/>
              </a:ext>
            </a:extLst>
          </p:cNvPr>
          <p:cNvSpPr txBox="1"/>
          <p:nvPr/>
        </p:nvSpPr>
        <p:spPr>
          <a:xfrm>
            <a:off x="17461864" y="31956285"/>
            <a:ext cx="10013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  <a:p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3D57EFC-A593-45BF-883B-19370AC670B6}"/>
              </a:ext>
            </a:extLst>
          </p:cNvPr>
          <p:cNvSpPr txBox="1"/>
          <p:nvPr/>
        </p:nvSpPr>
        <p:spPr>
          <a:xfrm>
            <a:off x="1231045" y="36684822"/>
            <a:ext cx="14294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Simposio Internacional en Valorización de Residuos</a:t>
            </a:r>
          </a:p>
          <a:p>
            <a:pPr algn="ctr"/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Simposio Internacional en Catálisis Ambiental y Energías Renovables </a:t>
            </a:r>
          </a:p>
          <a:p>
            <a:pPr algn="ctr"/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SIVAR – V SICAMER 2026</a:t>
            </a:r>
          </a:p>
          <a:p>
            <a:pPr algn="ctr"/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Minas, Universidad Nacional de Colombia</a:t>
            </a:r>
          </a:p>
          <a:p>
            <a:pPr algn="ctr"/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 de junio de 2026</a:t>
            </a:r>
            <a:endParaRPr lang="es-CO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7648C11-EFA8-47B8-BBC8-B8CD33EE87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0532" r="4682" b="11276"/>
          <a:stretch/>
        </p:blipFill>
        <p:spPr>
          <a:xfrm>
            <a:off x="22142640" y="36029652"/>
            <a:ext cx="6250909" cy="288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5C876FE-AE31-C552-5608-603E53744710}"/>
              </a:ext>
            </a:extLst>
          </p:cNvPr>
          <p:cNvSpPr txBox="1"/>
          <p:nvPr/>
        </p:nvSpPr>
        <p:spPr>
          <a:xfrm>
            <a:off x="8363889" y="1496089"/>
            <a:ext cx="12201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Título del Póster (Arial 48)</a:t>
            </a:r>
            <a:endParaRPr lang="es-CO" sz="4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s-CO" sz="4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CFC319-CC0D-2B19-A303-1B38A8879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8005" y="36216502"/>
            <a:ext cx="2880000" cy="2880000"/>
          </a:xfrm>
          <a:prstGeom prst="rect">
            <a:avLst/>
          </a:prstGeom>
        </p:spPr>
      </p:pic>
      <p:pic>
        <p:nvPicPr>
          <p:cNvPr id="23" name="Imagen 22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78624455-4A35-9CC5-B200-4D7E8075C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8"/>
          <a:stretch>
            <a:fillRect/>
          </a:stretch>
        </p:blipFill>
        <p:spPr>
          <a:xfrm>
            <a:off x="15709745" y="36316711"/>
            <a:ext cx="31134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34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154</Words>
  <Application>Microsoft Office PowerPoint</Application>
  <PresentationFormat>Personalizado</PresentationFormat>
  <Paragraphs>77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Luzma</dc:creator>
  <cp:lastModifiedBy>Luz Marina Ocampo Carmona</cp:lastModifiedBy>
  <cp:revision>13</cp:revision>
  <dcterms:created xsi:type="dcterms:W3CDTF">2025-08-27T19:27:53Z</dcterms:created>
  <dcterms:modified xsi:type="dcterms:W3CDTF">2026-02-21T13:00:42Z</dcterms:modified>
</cp:coreProperties>
</file>